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312" r:id="rId5"/>
    <p:sldId id="311" r:id="rId6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AE9"/>
    <a:srgbClr val="554835"/>
    <a:srgbClr val="CD5F1D"/>
    <a:srgbClr val="5649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A1A00-0DB1-4509-8CB4-AB4B841F4B89}" type="datetime1">
              <a:rPr lang="es-ES" smtClean="0"/>
              <a:t>11/10/2022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FEAC8-304B-462C-A233-CC7703D6F25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34306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4B582-7B57-420E-9118-CD1E9389AF7C}" type="datetime1">
              <a:rPr lang="es-ES" smtClean="0"/>
              <a:t>11/10/2022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34C28-DDE3-4862-81B8-C50E9E09DF8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97264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34C28-DDE3-4862-81B8-C50E9E09DF80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1970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8E88A6-A0F4-4F3F-8886-043CEEF92AA3}" type="datetime1">
              <a:rPr lang="es-ES" noProof="0" smtClean="0"/>
              <a:t>11/10/2022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0828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35ABD2-E0E8-48C9-BE68-90A2759872C1}" type="datetime1">
              <a:rPr lang="es-ES" noProof="0" smtClean="0"/>
              <a:t>11/10/2022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739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BB4F6C-0D31-4C75-B304-4F23E13B0537}" type="datetime1">
              <a:rPr lang="es-ES" noProof="0" smtClean="0"/>
              <a:t>11/10/2022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7724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2" name="Marcador de texto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9CF878-6068-45DE-B0AC-284E36A9D3DF}" type="datetime1">
              <a:rPr lang="es-ES" noProof="0" smtClean="0"/>
              <a:t>11/10/2022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1" name="Cuadro de texto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Cuadro de texto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285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DCBDCA-8503-4A6B-AC01-08CFA53CBD63}" type="datetime1">
              <a:rPr lang="es-ES" noProof="0" smtClean="0"/>
              <a:t>11/10/2022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9725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Marcador de texto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posición de texto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posición de texto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Marcador de posición de texto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posición de texto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13D774-9BDA-4705-8043-6020C8F3BE9E}" type="datetime1">
              <a:rPr lang="es-ES" noProof="0" smtClean="0"/>
              <a:t>11/10/2022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92141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agen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agen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9" name="Marcador de texto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posición de imagen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1" name="Marcador de posición de texto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posición de imagen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4" name="Marcador de posición de texto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posición de texto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6" name="Marcador de posición de imagen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7" name="Marcador de posición de texto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1FE546-2C0A-4360-9661-C471E7FE73BD}" type="datetime1">
              <a:rPr lang="es-ES" noProof="0" smtClean="0"/>
              <a:t>11/10/2022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393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219250-FE8E-4C0D-A38C-4A0BB9336840}" type="datetime1">
              <a:rPr lang="es-ES" noProof="0" smtClean="0"/>
              <a:t>11/10/2022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94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rtlCol="0" anchor="t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9C8A25-7E48-4820-A5CB-ADD2216177A3}" type="datetime1">
              <a:rPr lang="es-ES" noProof="0" smtClean="0"/>
              <a:t>11/10/2022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4737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383C00-C1E0-4B9E-89C4-5972993A3AD3}" type="datetime1">
              <a:rPr lang="es-ES" noProof="0" smtClean="0"/>
              <a:t>11/10/2022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6551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66A44A-7F50-4256-87C4-21485FD59CFC}" type="datetime1">
              <a:rPr lang="es-ES" noProof="0" smtClean="0"/>
              <a:t>11/10/2022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6612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BD1E62-B0D1-4D6A-8FBC-B294429C8562}" type="datetime1">
              <a:rPr lang="es-ES" noProof="0" smtClean="0"/>
              <a:t>11/10/2022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0360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agen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2B13F1-46AB-46D7-A0E1-0F126D48BD68}" type="datetime1">
              <a:rPr lang="es-ES" noProof="0" smtClean="0"/>
              <a:t>11/10/2022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4929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34B6BE-3C46-42B6-984C-12757AD9BF90}" type="datetime1">
              <a:rPr lang="es-ES" noProof="0" smtClean="0"/>
              <a:t>11/10/2022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2972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CD4B36-7091-4648-89BC-530D505FB2A5}" type="datetime1">
              <a:rPr lang="es-ES" noProof="0" smtClean="0"/>
              <a:t>11/10/2022</a:t>
            </a:fld>
            <a:endParaRPr lang="es-ES" noProof="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0148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97BECC-210C-451A-95F6-6BDC3A2E1F4B}" type="datetime1">
              <a:rPr lang="es-ES" noProof="0" smtClean="0"/>
              <a:t>11/10/2022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6911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9559D4-D859-4E57-A1F2-11C644F2E9F9}" type="datetime1">
              <a:rPr lang="es-ES" noProof="0" smtClean="0"/>
              <a:t>11/10/2022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423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F53B7C01-13B8-49C7-B04C-32548464F873}" type="datetime1">
              <a:rPr lang="es-ES" noProof="0" smtClean="0"/>
              <a:t>11/10/2022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62071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1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sv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1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27162396-3C9A-479C-B82E-DFBBDA8DC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09519" y="521002"/>
            <a:ext cx="3324762" cy="486089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F3047DD2-C4F7-4EB3-B79A-2C30EC641C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29181" y="381043"/>
            <a:ext cx="4506102" cy="2640395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3DA39F64-A473-4AF0-9CBC-7E34FAE71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1" y="4330231"/>
            <a:ext cx="8738376" cy="944628"/>
          </a:xfrm>
        </p:spPr>
        <p:txBody>
          <a:bodyPr rtlCol="0">
            <a:normAutofit/>
          </a:bodyPr>
          <a:lstStyle/>
          <a:p>
            <a:r>
              <a:rPr lang="es-ES" sz="3600" dirty="0">
                <a:solidFill>
                  <a:srgbClr val="5548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 DE LA PRESENTACIÓN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AD5B1D3B-E10B-408A-92D8-03EBF90B1629}"/>
              </a:ext>
            </a:extLst>
          </p:cNvPr>
          <p:cNvSpPr txBox="1">
            <a:spLocks/>
          </p:cNvSpPr>
          <p:nvPr/>
        </p:nvSpPr>
        <p:spPr>
          <a:xfrm>
            <a:off x="2529181" y="5098451"/>
            <a:ext cx="8738376" cy="94462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000" dirty="0">
                <a:solidFill>
                  <a:srgbClr val="5548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Autores</a:t>
            </a:r>
            <a:endParaRPr lang="es-ES" sz="2400" dirty="0">
              <a:solidFill>
                <a:srgbClr val="5548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98EEA55-8B0B-4658-BD54-BC3ED04124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7719" y="0"/>
            <a:ext cx="1548364" cy="4330231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AAE77E0D-03CA-4B66-B7BA-E75A70DE84A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42971"/>
          <a:stretch/>
        </p:blipFill>
        <p:spPr>
          <a:xfrm>
            <a:off x="357719" y="4388497"/>
            <a:ext cx="1548364" cy="246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26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DEF6D0BF-C3C0-4EBD-A4F3-6B6501C48E8A}"/>
              </a:ext>
            </a:extLst>
          </p:cNvPr>
          <p:cNvSpPr/>
          <p:nvPr/>
        </p:nvSpPr>
        <p:spPr>
          <a:xfrm>
            <a:off x="0" y="0"/>
            <a:ext cx="12192000" cy="636531"/>
          </a:xfrm>
          <a:prstGeom prst="rect">
            <a:avLst/>
          </a:prstGeom>
          <a:solidFill>
            <a:srgbClr val="E8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17BDBD-0408-4A4F-9E8E-5D326ED11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5B61AC09-BDDF-47A2-B5DB-0C1E039BCB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2902" y="41091"/>
            <a:ext cx="992143" cy="539454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B56BDC31-3A7C-40D0-8375-AE259A27B2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32765" y="163498"/>
            <a:ext cx="3243897" cy="352194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E2F53E80-4675-4549-9074-F375FD6967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76340" y="241160"/>
            <a:ext cx="915659" cy="219862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EF69BE07-EEA3-4380-B008-D51928B91E3E}"/>
              </a:ext>
            </a:extLst>
          </p:cNvPr>
          <p:cNvSpPr/>
          <p:nvPr/>
        </p:nvSpPr>
        <p:spPr>
          <a:xfrm>
            <a:off x="0" y="6576645"/>
            <a:ext cx="12192000" cy="281355"/>
          </a:xfrm>
          <a:prstGeom prst="rect">
            <a:avLst/>
          </a:prstGeom>
          <a:solidFill>
            <a:srgbClr val="E8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0E323D2C-D6C0-484F-B18F-7CF389DF11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82902" y="6636232"/>
            <a:ext cx="2037171" cy="154013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68D2C1B5-A3B2-46EB-B79F-A524DE4B807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b="85300"/>
          <a:stretch/>
        </p:blipFill>
        <p:spPr>
          <a:xfrm>
            <a:off x="357719" y="0"/>
            <a:ext cx="1548364" cy="636531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42371231-7BC7-46E1-887A-C43A443A3B0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48974" b="42971"/>
          <a:stretch/>
        </p:blipFill>
        <p:spPr>
          <a:xfrm>
            <a:off x="357719" y="6509214"/>
            <a:ext cx="1548364" cy="348786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9C62CE03-A886-4B8F-8068-3C0094103AD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450285" y="6605221"/>
            <a:ext cx="1746768" cy="21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438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093_TF00934815.potx" id="{A4F8E3F4-E486-4864-B69C-2E3224C94EAA}" vid="{0BA5DF26-D11C-431A-A493-FE081F5D366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A3AD49-9331-450C-A2FE-6857A4DB3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89B453C-F2B2-4ECA-A6ED-7DBEF1B6D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CC670F-05B9-4BB7-BA2C-0DE5B5C1E5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{A9999520-174C-4BEE-8EB3-AEB1A4D438BA}tf00934815_win32</Template>
  <TotalTime>197</TotalTime>
  <Words>6</Words>
  <Application>Microsoft Office PowerPoint</Application>
  <PresentationFormat>Panorámica</PresentationFormat>
  <Paragraphs>3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Calibri</vt:lpstr>
      <vt:lpstr>Goudy Old Style</vt:lpstr>
      <vt:lpstr>Wingdings 2</vt:lpstr>
      <vt:lpstr>SlateVTI</vt:lpstr>
      <vt:lpstr>TÍTULO DE LA PRESENTACIÓN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Djasmine  Deluca Alfano</dc:creator>
  <cp:lastModifiedBy>Djasmine  Deluca Alfano</cp:lastModifiedBy>
  <cp:revision>13</cp:revision>
  <dcterms:created xsi:type="dcterms:W3CDTF">2022-10-06T19:34:30Z</dcterms:created>
  <dcterms:modified xsi:type="dcterms:W3CDTF">2022-10-11T21:01:32Z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