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399288" cy="35999738"/>
  <p:notesSz cx="6858000" cy="9144000"/>
  <p:defaultTextStyle>
    <a:defPPr>
      <a:defRPr lang="es-ES"/>
    </a:defPPr>
    <a:lvl1pPr marL="0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1pPr>
    <a:lvl2pPr marL="1954073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2pPr>
    <a:lvl3pPr marL="3908144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3pPr>
    <a:lvl4pPr marL="5862218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4pPr>
    <a:lvl5pPr marL="7816289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5pPr>
    <a:lvl6pPr marL="9770362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6pPr>
    <a:lvl7pPr marL="11724435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7pPr>
    <a:lvl8pPr marL="13678507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8pPr>
    <a:lvl9pPr marL="15632580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1C"/>
    <a:srgbClr val="D98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" d="100"/>
          <a:sy n="15" d="100"/>
        </p:scale>
        <p:origin x="2222" y="34"/>
      </p:cViewPr>
      <p:guideLst>
        <p:guide orient="horz" pos="11339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9948" y="11183255"/>
            <a:ext cx="27539395" cy="771661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9895" y="20399852"/>
            <a:ext cx="22679502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7 Imagen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5" y="32248"/>
            <a:ext cx="32392076" cy="35999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242548" y="9083269"/>
            <a:ext cx="25829433" cy="19351525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43004" y="9083269"/>
            <a:ext cx="76959559" cy="19351525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321" y="23133168"/>
            <a:ext cx="27539395" cy="7149948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321" y="15258227"/>
            <a:ext cx="27539395" cy="7874940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43002" y="52916284"/>
            <a:ext cx="51394494" cy="14968224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77484" y="52916284"/>
            <a:ext cx="51394497" cy="14968224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966" y="1441659"/>
            <a:ext cx="29159359" cy="599995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965" y="8058279"/>
            <a:ext cx="14315312" cy="335830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19965" y="11416584"/>
            <a:ext cx="14315312" cy="2074151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58390" y="8058279"/>
            <a:ext cx="14320935" cy="335830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58390" y="11416584"/>
            <a:ext cx="14320935" cy="2074151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968" y="1433323"/>
            <a:ext cx="10659142" cy="609995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7221" y="1433325"/>
            <a:ext cx="18112102" cy="3072477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19968" y="7533283"/>
            <a:ext cx="10659142" cy="2462482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0489" y="25199818"/>
            <a:ext cx="19439573" cy="297498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0489" y="3216644"/>
            <a:ext cx="19439573" cy="21599843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0489" y="28174799"/>
            <a:ext cx="19439573" cy="422496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19966" y="1441659"/>
            <a:ext cx="29159359" cy="599995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966" y="8399943"/>
            <a:ext cx="29159359" cy="23758163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19965" y="33366426"/>
            <a:ext cx="7559834" cy="191665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828-F8CF-4794-ABE9-28548093A5FB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69758" y="33366426"/>
            <a:ext cx="10259775" cy="191665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19492" y="33366426"/>
            <a:ext cx="7559834" cy="191665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redondeado 65"/>
          <p:cNvSpPr/>
          <p:nvPr/>
        </p:nvSpPr>
        <p:spPr>
          <a:xfrm>
            <a:off x="15583418" y="8564664"/>
            <a:ext cx="16153749" cy="19759931"/>
          </a:xfrm>
          <a:prstGeom prst="roundRect">
            <a:avLst>
              <a:gd name="adj" fmla="val 6761"/>
            </a:avLst>
          </a:prstGeom>
          <a:noFill/>
          <a:ln w="38100">
            <a:solidFill>
              <a:srgbClr val="CD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86565" y="4174333"/>
            <a:ext cx="31034639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79" tIns="45143" rIns="90279" bIns="45143"/>
          <a:lstStyle>
            <a:lvl1pPr defTabSz="1895475">
              <a:defRPr sz="13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95475">
              <a:defRPr sz="1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895475">
              <a:defRPr sz="9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895475">
              <a:defRPr sz="8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895475">
              <a:defRPr sz="8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7000" b="1" cap="all" dirty="0"/>
              <a:t>INSERTE AQUÍ</a:t>
            </a:r>
          </a:p>
          <a:p>
            <a:pPr algn="ctr">
              <a:defRPr/>
            </a:pPr>
            <a:r>
              <a:rPr lang="es-ES" sz="7000" b="1" cap="all" dirty="0"/>
              <a:t>EL TÍTULO DEL TRABAJO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6565" y="6346102"/>
            <a:ext cx="31026158" cy="19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9" tIns="45143" rIns="90279" bIns="45143"/>
          <a:lstStyle/>
          <a:p>
            <a:pPr algn="ctr"/>
            <a:r>
              <a:rPr lang="es-AR" sz="4400" dirty="0">
                <a:latin typeface="Arial" charset="0"/>
                <a:cs typeface="Arial" charset="0"/>
              </a:rPr>
              <a:t>Autor G.</a:t>
            </a:r>
            <a:r>
              <a:rPr lang="es-AR" sz="4400" baseline="30000" dirty="0">
                <a:latin typeface="Arial" charset="0"/>
                <a:cs typeface="Arial" charset="0"/>
              </a:rPr>
              <a:t>1,2</a:t>
            </a:r>
            <a:r>
              <a:rPr lang="es-AR" sz="4400" dirty="0">
                <a:latin typeface="Arial" charset="0"/>
                <a:cs typeface="Arial" charset="0"/>
              </a:rPr>
              <a:t>, Autor L.</a:t>
            </a:r>
            <a:r>
              <a:rPr lang="es-AR" sz="4400" baseline="30000" dirty="0">
                <a:latin typeface="Arial" charset="0"/>
                <a:cs typeface="Arial" charset="0"/>
              </a:rPr>
              <a:t>1</a:t>
            </a:r>
            <a:r>
              <a:rPr lang="es-AR" sz="4400" dirty="0">
                <a:latin typeface="Arial" charset="0"/>
                <a:cs typeface="Arial" charset="0"/>
              </a:rPr>
              <a:t> y Autor, F.</a:t>
            </a:r>
            <a:r>
              <a:rPr lang="es-AR" sz="4400" baseline="30000" dirty="0">
                <a:latin typeface="Arial" charset="0"/>
                <a:cs typeface="Arial" charset="0"/>
              </a:rPr>
              <a:t>3</a:t>
            </a:r>
          </a:p>
          <a:p>
            <a:pPr algn="ctr">
              <a:defRPr/>
            </a:pPr>
            <a:r>
              <a:rPr lang="es-ES" sz="3000" baseline="30000" dirty="0">
                <a:latin typeface="Arial" charset="0"/>
                <a:cs typeface="Arial" charset="0"/>
              </a:rPr>
              <a:t>1</a:t>
            </a:r>
            <a:r>
              <a:rPr lang="es-ES" sz="3000" dirty="0">
                <a:latin typeface="Arial" charset="0"/>
                <a:cs typeface="Arial" charset="0"/>
              </a:rPr>
              <a:t> </a:t>
            </a:r>
            <a:r>
              <a:rPr lang="es-AR" sz="3200" dirty="0">
                <a:latin typeface="Arial" charset="0"/>
                <a:cs typeface="Arial" charset="0"/>
              </a:rPr>
              <a:t>Inserte la filiación - </a:t>
            </a:r>
            <a:r>
              <a:rPr lang="es-AR" sz="3200" b="1" dirty="0">
                <a:latin typeface="Arial" charset="0"/>
                <a:cs typeface="Arial" charset="0"/>
              </a:rPr>
              <a:t>correocontacto@mail.org.ar</a:t>
            </a:r>
            <a:r>
              <a:rPr lang="es-AR" sz="3200" dirty="0">
                <a:latin typeface="Arial" charset="0"/>
                <a:cs typeface="Arial" charset="0"/>
              </a:rPr>
              <a:t>.</a:t>
            </a:r>
            <a:r>
              <a:rPr lang="es-ES" sz="3000" dirty="0"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s-ES" sz="3000" baseline="30000" dirty="0">
                <a:latin typeface="Arial" charset="0"/>
                <a:cs typeface="Arial" charset="0"/>
              </a:rPr>
              <a:t>2</a:t>
            </a:r>
            <a:r>
              <a:rPr lang="es-ES" sz="3000" dirty="0">
                <a:latin typeface="Arial" charset="0"/>
                <a:cs typeface="Arial" charset="0"/>
              </a:rPr>
              <a:t> </a:t>
            </a:r>
            <a:r>
              <a:rPr lang="es-AR" sz="3200" dirty="0">
                <a:latin typeface="Arial" charset="0"/>
                <a:cs typeface="Arial" charset="0"/>
              </a:rPr>
              <a:t>Inserte la filiación</a:t>
            </a:r>
            <a:r>
              <a:rPr lang="es-ES" sz="3000" dirty="0">
                <a:latin typeface="Arial" charset="0"/>
                <a:cs typeface="Arial" charset="0"/>
              </a:rPr>
              <a:t>. </a:t>
            </a:r>
            <a:r>
              <a:rPr lang="es-AR" sz="3000" baseline="30000" dirty="0">
                <a:latin typeface="Arial" charset="0"/>
                <a:cs typeface="Arial" charset="0"/>
              </a:rPr>
              <a:t>3 </a:t>
            </a:r>
            <a:r>
              <a:rPr lang="es-AR" sz="3200" dirty="0"/>
              <a:t>Inserte la filiación.</a:t>
            </a:r>
          </a:p>
          <a:p>
            <a:pPr algn="ctr">
              <a:defRPr/>
            </a:pPr>
            <a:endParaRPr lang="es-ES" sz="3000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78084" y="8264552"/>
            <a:ext cx="5770764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rgbClr val="CD5F1C"/>
                </a:solidFill>
              </a:rPr>
              <a:t>INTRODUCCIÓN</a:t>
            </a:r>
            <a:endParaRPr lang="pt-BR" altLang="pt-BR" sz="5400" dirty="0">
              <a:solidFill>
                <a:srgbClr val="CD5F1C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6565" y="9072744"/>
            <a:ext cx="14186166" cy="55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>
                <a:latin typeface="Calibri" panose="020F0502020204030204" pitchFamily="34" charset="0"/>
              </a:rPr>
              <a:t>Lorem ipsum dolor sit amet. 33 </a:t>
            </a:r>
            <a:r>
              <a:rPr lang="es-AR" sz="4400" dirty="0" err="1">
                <a:latin typeface="Calibri" panose="020F0502020204030204" pitchFamily="34" charset="0"/>
              </a:rPr>
              <a:t>esse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eveniet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galisum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aliquid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fugiat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cupiditate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Vel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dolore</a:t>
            </a:r>
            <a:r>
              <a:rPr lang="es-AR" sz="4400" dirty="0">
                <a:latin typeface="Calibri" panose="020F0502020204030204" pitchFamily="34" charset="0"/>
              </a:rPr>
              <a:t> quis et </a:t>
            </a:r>
            <a:r>
              <a:rPr lang="es-AR" sz="4400" dirty="0" err="1">
                <a:latin typeface="Calibri" panose="020F0502020204030204" pitchFamily="34" charset="0"/>
              </a:rPr>
              <a:t>maxime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architecto</a:t>
            </a:r>
            <a:r>
              <a:rPr lang="es-AR" sz="4400" dirty="0">
                <a:latin typeface="Calibri" panose="020F0502020204030204" pitchFamily="34" charset="0"/>
              </a:rPr>
              <a:t> id expedita </a:t>
            </a:r>
            <a:r>
              <a:rPr lang="es-AR" sz="4400" dirty="0" err="1">
                <a:latin typeface="Calibri" panose="020F0502020204030204" pitchFamily="34" charset="0"/>
              </a:rPr>
              <a:t>magnam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enim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mollitia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eos</a:t>
            </a:r>
            <a:r>
              <a:rPr lang="es-AR" sz="4400" dirty="0">
                <a:latin typeface="Calibri" panose="020F0502020204030204" pitchFamily="34" charset="0"/>
              </a:rPr>
              <a:t> iste </a:t>
            </a:r>
            <a:r>
              <a:rPr lang="es-AR" sz="4400" dirty="0" err="1">
                <a:latin typeface="Calibri" panose="020F0502020204030204" pitchFamily="34" charset="0"/>
              </a:rPr>
              <a:t>ullam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Eum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deserunt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voluptatibus</a:t>
            </a:r>
            <a:r>
              <a:rPr lang="es-AR" sz="4400" dirty="0">
                <a:latin typeface="Calibri" panose="020F0502020204030204" pitchFamily="34" charset="0"/>
              </a:rPr>
              <a:t> ab </a:t>
            </a:r>
            <a:r>
              <a:rPr lang="es-AR" sz="4400" dirty="0" err="1">
                <a:latin typeface="Calibri" panose="020F0502020204030204" pitchFamily="34" charset="0"/>
              </a:rPr>
              <a:t>unde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quae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asperiores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tempora</a:t>
            </a:r>
            <a:r>
              <a:rPr lang="es-AR" sz="4400" dirty="0">
                <a:latin typeface="Calibri" panose="020F0502020204030204" pitchFamily="34" charset="0"/>
              </a:rPr>
              <a:t> qui </a:t>
            </a:r>
            <a:r>
              <a:rPr lang="es-AR" sz="4400" dirty="0" err="1">
                <a:latin typeface="Calibri" panose="020F0502020204030204" pitchFamily="34" charset="0"/>
              </a:rPr>
              <a:t>adipisci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nisi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voluptates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quos</a:t>
            </a:r>
            <a:r>
              <a:rPr lang="es-AR" sz="4400" dirty="0">
                <a:latin typeface="Calibri" panose="020F0502020204030204" pitchFamily="34" charset="0"/>
              </a:rPr>
              <a:t>! Qui </a:t>
            </a:r>
            <a:r>
              <a:rPr lang="es-AR" sz="4400" dirty="0" err="1">
                <a:latin typeface="Calibri" panose="020F0502020204030204" pitchFamily="34" charset="0"/>
              </a:rPr>
              <a:t>harum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ipsam</a:t>
            </a:r>
            <a:r>
              <a:rPr lang="es-AR" sz="4400" dirty="0">
                <a:latin typeface="Calibri" panose="020F0502020204030204" pitchFamily="34" charset="0"/>
              </a:rPr>
              <a:t> id inventore </a:t>
            </a:r>
            <a:r>
              <a:rPr lang="es-AR" sz="4400" dirty="0" err="1">
                <a:latin typeface="Calibri" panose="020F0502020204030204" pitchFamily="34" charset="0"/>
              </a:rPr>
              <a:t>dolorem</a:t>
            </a:r>
            <a:r>
              <a:rPr lang="es-AR" sz="4400" dirty="0">
                <a:latin typeface="Calibri" panose="020F0502020204030204" pitchFamily="34" charset="0"/>
              </a:rPr>
              <a:t> ex </a:t>
            </a:r>
            <a:r>
              <a:rPr lang="es-AR" sz="4400" dirty="0" err="1">
                <a:latin typeface="Calibri" panose="020F0502020204030204" pitchFamily="34" charset="0"/>
              </a:rPr>
              <a:t>atque</a:t>
            </a:r>
            <a:r>
              <a:rPr lang="es-AR" sz="4400" dirty="0">
                <a:latin typeface="Calibri" panose="020F0502020204030204" pitchFamily="34" charset="0"/>
              </a:rPr>
              <a:t> molestias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aliquid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fugit</a:t>
            </a:r>
            <a:r>
              <a:rPr lang="es-AR" sz="4400" dirty="0">
                <a:latin typeface="Calibri" panose="020F0502020204030204" pitchFamily="34" charset="0"/>
              </a:rPr>
              <a:t> qui quia </a:t>
            </a:r>
            <a:r>
              <a:rPr lang="es-AR" sz="4400" dirty="0" err="1">
                <a:latin typeface="Calibri" panose="020F0502020204030204" pitchFamily="34" charset="0"/>
              </a:rPr>
              <a:t>delectus</a:t>
            </a:r>
            <a:r>
              <a:rPr lang="es-AR" sz="4400" dirty="0">
                <a:latin typeface="Calibri" panose="020F0502020204030204" pitchFamily="34" charset="0"/>
              </a:rPr>
              <a:t>.</a:t>
            </a:r>
            <a:endParaRPr lang="pt-BR" altLang="pt-BR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9316" y="29881189"/>
            <a:ext cx="31047851" cy="290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1000"/>
              </a:spcAft>
            </a:pPr>
            <a:r>
              <a:rPr lang="es-AR" sz="4400" dirty="0">
                <a:latin typeface="Calibri" panose="020F0502020204030204" pitchFamily="34" charset="0"/>
              </a:rPr>
              <a:t>Non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accusantium</a:t>
            </a:r>
            <a:r>
              <a:rPr lang="es-AR" sz="4400" dirty="0">
                <a:latin typeface="Calibri" panose="020F0502020204030204" pitchFamily="34" charset="0"/>
              </a:rPr>
              <a:t> quo sunt et </a:t>
            </a:r>
            <a:r>
              <a:rPr lang="es-AR" sz="4400" dirty="0" err="1">
                <a:latin typeface="Calibri" panose="020F0502020204030204" pitchFamily="34" charset="0"/>
              </a:rPr>
              <a:t>repellat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repellendus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officia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obcaecati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unde</a:t>
            </a:r>
            <a:r>
              <a:rPr lang="es-AR" sz="4400" dirty="0">
                <a:latin typeface="Calibri" panose="020F0502020204030204" pitchFamily="34" charset="0"/>
              </a:rPr>
              <a:t>. Ab sunt </a:t>
            </a:r>
            <a:r>
              <a:rPr lang="es-AR" sz="4400" dirty="0" err="1">
                <a:latin typeface="Calibri" panose="020F0502020204030204" pitchFamily="34" charset="0"/>
              </a:rPr>
              <a:t>galisum</a:t>
            </a:r>
            <a:r>
              <a:rPr lang="es-AR" sz="4400" dirty="0">
                <a:latin typeface="Calibri" panose="020F0502020204030204" pitchFamily="34" charset="0"/>
              </a:rPr>
              <a:t> et sunt dolores et </a:t>
            </a:r>
            <a:r>
              <a:rPr lang="es-AR" sz="4400" dirty="0" err="1">
                <a:latin typeface="Calibri" panose="020F0502020204030204" pitchFamily="34" charset="0"/>
              </a:rPr>
              <a:t>reprehenderit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 cum culpa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asperiores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repellat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vel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commodi</a:t>
            </a:r>
            <a:r>
              <a:rPr lang="es-AR" sz="4400" dirty="0">
                <a:latin typeface="Calibri" panose="020F0502020204030204" pitchFamily="34" charset="0"/>
              </a:rPr>
              <a:t> Quis et </a:t>
            </a:r>
            <a:r>
              <a:rPr lang="es-AR" sz="4400" dirty="0" err="1">
                <a:latin typeface="Calibri" panose="020F0502020204030204" pitchFamily="34" charset="0"/>
              </a:rPr>
              <a:t>exercitationem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omnis</a:t>
            </a:r>
            <a:r>
              <a:rPr lang="es-AR" sz="4400" dirty="0">
                <a:latin typeface="Calibri" panose="020F0502020204030204" pitchFamily="34" charset="0"/>
              </a:rPr>
              <a:t>. Et </a:t>
            </a:r>
            <a:r>
              <a:rPr lang="es-AR" sz="4400" dirty="0" err="1">
                <a:latin typeface="Calibri" panose="020F0502020204030204" pitchFamily="34" charset="0"/>
              </a:rPr>
              <a:t>velit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totam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doloremque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explicabo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nemo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numquam</a:t>
            </a:r>
            <a:r>
              <a:rPr lang="es-AR" sz="4400" dirty="0">
                <a:latin typeface="Calibri" panose="020F0502020204030204" pitchFamily="34" charset="0"/>
              </a:rPr>
              <a:t> culpa. Sit </a:t>
            </a:r>
            <a:r>
              <a:rPr lang="es-AR" sz="4400" dirty="0" err="1">
                <a:latin typeface="Calibri" panose="020F0502020204030204" pitchFamily="34" charset="0"/>
              </a:rPr>
              <a:t>laudantium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quos</a:t>
            </a:r>
            <a:r>
              <a:rPr lang="es-AR" sz="4400" dirty="0">
                <a:latin typeface="Calibri" panose="020F0502020204030204" pitchFamily="34" charset="0"/>
              </a:rPr>
              <a:t> in internos iste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perferendis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exercitationem</a:t>
            </a:r>
            <a:r>
              <a:rPr lang="es-AR" sz="4400" dirty="0">
                <a:latin typeface="Calibri" panose="020F0502020204030204" pitchFamily="34" charset="0"/>
              </a:rPr>
              <a:t>. Et </a:t>
            </a:r>
            <a:r>
              <a:rPr lang="es-AR" sz="4400" dirty="0" err="1">
                <a:latin typeface="Calibri" panose="020F0502020204030204" pitchFamily="34" charset="0"/>
              </a:rPr>
              <a:t>perferendis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accusantium</a:t>
            </a:r>
            <a:r>
              <a:rPr lang="es-AR" sz="4400" dirty="0">
                <a:latin typeface="Calibri" panose="020F0502020204030204" pitchFamily="34" charset="0"/>
              </a:rPr>
              <a:t> et alias </a:t>
            </a:r>
            <a:r>
              <a:rPr lang="es-AR" sz="4400" dirty="0" err="1">
                <a:latin typeface="Calibri" panose="020F0502020204030204" pitchFamily="34" charset="0"/>
              </a:rPr>
              <a:t>perferendis</a:t>
            </a:r>
            <a:r>
              <a:rPr lang="es-AR" sz="4400" dirty="0">
                <a:latin typeface="Calibri" panose="020F0502020204030204" pitchFamily="34" charset="0"/>
              </a:rPr>
              <a:t> id </a:t>
            </a:r>
            <a:r>
              <a:rPr lang="es-AR" sz="4400" dirty="0" err="1">
                <a:latin typeface="Calibri" panose="020F0502020204030204" pitchFamily="34" charset="0"/>
              </a:rPr>
              <a:t>ullam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accusantium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aliquam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quase</a:t>
            </a:r>
            <a:r>
              <a:rPr lang="es-AR" sz="4400" dirty="0">
                <a:latin typeface="Calibri" panose="020F0502020204030204" pitchFamily="34" charset="0"/>
              </a:rPr>
              <a:t> iste ab </a:t>
            </a:r>
            <a:r>
              <a:rPr lang="es-AR" sz="4400" dirty="0" err="1">
                <a:latin typeface="Calibri" panose="020F0502020204030204" pitchFamily="34" charset="0"/>
              </a:rPr>
              <a:t>sequi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corporis</a:t>
            </a:r>
            <a:r>
              <a:rPr lang="es-AR" sz="4400" dirty="0">
                <a:latin typeface="Calibri" panose="020F0502020204030204" pitchFamily="34" charset="0"/>
              </a:rPr>
              <a:t> in liberto.</a:t>
            </a:r>
            <a:endParaRPr lang="es-AR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86565" y="29089101"/>
            <a:ext cx="5224784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rgbClr val="CD5F1C"/>
                </a:solidFill>
              </a:rPr>
              <a:t>CONCLUSIÓN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88611" y="14798659"/>
            <a:ext cx="10602495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defPPr>
              <a:defRPr lang="es-ES"/>
            </a:defPPr>
            <a:lvl1pPr defTabSz="1895475">
              <a:defRPr sz="5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CD5F1C"/>
                </a:solidFill>
              </a:rPr>
              <a:t>MATERIALES Y MÉTODOS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6565" y="20736173"/>
            <a:ext cx="14124502" cy="823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 err="1">
                <a:latin typeface="Calibri" panose="020F0502020204030204" pitchFamily="34" charset="0"/>
              </a:rPr>
              <a:t>Officia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deserunt</a:t>
            </a:r>
            <a:r>
              <a:rPr lang="es-AR" sz="4400" dirty="0">
                <a:latin typeface="Calibri" panose="020F0502020204030204" pitchFamily="34" charset="0"/>
              </a:rPr>
              <a:t> sit expedita </a:t>
            </a:r>
            <a:r>
              <a:rPr lang="es-AR" sz="4400" dirty="0" err="1">
                <a:latin typeface="Calibri" panose="020F0502020204030204" pitchFamily="34" charset="0"/>
              </a:rPr>
              <a:t>recusandae</a:t>
            </a:r>
            <a:r>
              <a:rPr lang="es-AR" sz="4400" dirty="0">
                <a:latin typeface="Calibri" panose="020F0502020204030204" pitchFamily="34" charset="0"/>
              </a:rPr>
              <a:t> id </a:t>
            </a:r>
            <a:r>
              <a:rPr lang="es-AR" sz="4400" dirty="0" err="1">
                <a:latin typeface="Calibri" panose="020F0502020204030204" pitchFamily="34" charset="0"/>
              </a:rPr>
              <a:t>optio</a:t>
            </a:r>
            <a:r>
              <a:rPr lang="es-AR" sz="4400" dirty="0">
                <a:latin typeface="Calibri" panose="020F0502020204030204" pitchFamily="34" charset="0"/>
              </a:rPr>
              <a:t> dolores qui molestias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recusandae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illum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fugit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facere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eligendi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dolorum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quisquam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At </a:t>
            </a:r>
            <a:r>
              <a:rPr lang="es-AR" sz="4400" dirty="0" err="1">
                <a:latin typeface="Calibri" panose="020F0502020204030204" pitchFamily="34" charset="0"/>
              </a:rPr>
              <a:t>consectetur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laudantium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voluptate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optio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Delectus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quos</a:t>
            </a:r>
            <a:r>
              <a:rPr lang="es-AR" sz="4400" dirty="0">
                <a:latin typeface="Calibri" panose="020F0502020204030204" pitchFamily="34" charset="0"/>
              </a:rPr>
              <a:t> quo </a:t>
            </a:r>
            <a:r>
              <a:rPr lang="es-AR" sz="4400" dirty="0" err="1">
                <a:latin typeface="Calibri" panose="020F0502020204030204" pitchFamily="34" charset="0"/>
              </a:rPr>
              <a:t>blanditiis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enim</a:t>
            </a:r>
            <a:r>
              <a:rPr lang="es-AR" sz="4400" dirty="0">
                <a:latin typeface="Calibri" panose="020F0502020204030204" pitchFamily="34" charset="0"/>
              </a:rPr>
              <a:t> cum </a:t>
            </a:r>
            <a:r>
              <a:rPr lang="es-AR" sz="4400" dirty="0" err="1">
                <a:latin typeface="Calibri" panose="020F0502020204030204" pitchFamily="34" charset="0"/>
              </a:rPr>
              <a:t>quidem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magni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ullam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ipsa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doloremque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veniam</a:t>
            </a:r>
            <a:r>
              <a:rPr lang="es-AR" sz="4400" dirty="0">
                <a:latin typeface="Calibri" panose="020F0502020204030204" pitchFamily="34" charset="0"/>
              </a:rPr>
              <a:t>. Lorem ipsum dolor sit amet. Et dicta </a:t>
            </a:r>
            <a:r>
              <a:rPr lang="es-AR" sz="4400" dirty="0" err="1">
                <a:latin typeface="Calibri" panose="020F0502020204030204" pitchFamily="34" charset="0"/>
              </a:rPr>
              <a:t>voluptas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iusto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molestiae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laudantium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nisi</a:t>
            </a:r>
            <a:r>
              <a:rPr lang="es-AR" sz="4400" dirty="0">
                <a:latin typeface="Calibri" panose="020F0502020204030204" pitchFamily="34" charset="0"/>
              </a:rPr>
              <a:t> non quis vitae qui dolor </a:t>
            </a:r>
            <a:r>
              <a:rPr lang="es-AR" sz="4400" dirty="0" err="1">
                <a:latin typeface="Calibri" panose="020F0502020204030204" pitchFamily="34" charset="0"/>
              </a:rPr>
              <a:t>maiores</a:t>
            </a:r>
            <a:r>
              <a:rPr lang="es-AR" sz="4400" dirty="0">
                <a:latin typeface="Calibri" panose="020F0502020204030204" pitchFamily="34" charset="0"/>
              </a:rPr>
              <a:t>. Id nihil </a:t>
            </a:r>
            <a:r>
              <a:rPr lang="es-AR" sz="4400" dirty="0" err="1">
                <a:latin typeface="Calibri" panose="020F0502020204030204" pitchFamily="34" charset="0"/>
              </a:rPr>
              <a:t>asperiores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vel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id iste </a:t>
            </a:r>
            <a:r>
              <a:rPr lang="es-AR" sz="4400" dirty="0" err="1">
                <a:latin typeface="Calibri" panose="020F0502020204030204" pitchFamily="34" charset="0"/>
              </a:rPr>
              <a:t>quod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autem</a:t>
            </a:r>
            <a:r>
              <a:rPr lang="es-AR" sz="4400" dirty="0">
                <a:latin typeface="Calibri" panose="020F0502020204030204" pitchFamily="34" charset="0"/>
              </a:rPr>
              <a:t> ipsum qui </a:t>
            </a:r>
            <a:r>
              <a:rPr lang="es-AR" sz="4400" dirty="0" err="1">
                <a:latin typeface="Calibri" panose="020F0502020204030204" pitchFamily="34" charset="0"/>
              </a:rPr>
              <a:t>repellendus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assumenda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quam</a:t>
            </a:r>
            <a:r>
              <a:rPr lang="es-AR" sz="4400" dirty="0">
                <a:latin typeface="Calibri" panose="020F0502020204030204" pitchFamily="34" charset="0"/>
              </a:rPr>
              <a:t> veritatis qui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 dicta. Qui </a:t>
            </a:r>
            <a:r>
              <a:rPr lang="es-AR" sz="4400" dirty="0" err="1">
                <a:latin typeface="Calibri" panose="020F0502020204030204" pitchFamily="34" charset="0"/>
              </a:rPr>
              <a:t>obcaecati</a:t>
            </a:r>
            <a:r>
              <a:rPr lang="es-AR" sz="4400" dirty="0">
                <a:latin typeface="Calibri" panose="020F0502020204030204" pitchFamily="34" charset="0"/>
              </a:rPr>
              <a:t> quia ut internos </a:t>
            </a:r>
            <a:r>
              <a:rPr lang="es-AR" sz="4400" dirty="0" err="1">
                <a:latin typeface="Calibri" panose="020F0502020204030204" pitchFamily="34" charset="0"/>
              </a:rPr>
              <a:t>beatae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perspiciatis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aliquam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suscipit</a:t>
            </a:r>
            <a:endParaRPr lang="es-AR" sz="4400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6568" y="19926747"/>
            <a:ext cx="9720201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defPPr>
              <a:defRPr lang="es-ES"/>
            </a:defPPr>
            <a:lvl1pPr defTabSz="1895475">
              <a:defRPr sz="5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CD5F1C"/>
                </a:solidFill>
              </a:rPr>
              <a:t>RESULTADOS Y DISCUSIÓN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1193947" y="9007918"/>
            <a:ext cx="97815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Id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odit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repellat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in dolores fuga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reiciendis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dolor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impedit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omnis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harum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recusandae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galisum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 Sed quia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omnis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necessitatibus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adipisci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exercitationem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numquam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nemo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omnis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22551593" y="24709402"/>
            <a:ext cx="673716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900" i="1" dirty="0">
                <a:latin typeface="Calibri" panose="020F0502020204030204" pitchFamily="34" charset="0"/>
                <a:cs typeface="Arial" panose="020B0604020202020204" pitchFamily="34" charset="0"/>
              </a:rPr>
              <a:t>Figura 2: inserte una descripción</a:t>
            </a:r>
            <a:endParaRPr lang="es-AR" sz="3900" i="1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678084" y="15648554"/>
            <a:ext cx="14133554" cy="41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>
                <a:latin typeface="Calibri" panose="020F0502020204030204" pitchFamily="34" charset="0"/>
              </a:rPr>
              <a:t>Qui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tempora</a:t>
            </a:r>
            <a:r>
              <a:rPr lang="es-AR" sz="4400" dirty="0">
                <a:latin typeface="Calibri" panose="020F0502020204030204" pitchFamily="34" charset="0"/>
              </a:rPr>
              <a:t> in </a:t>
            </a:r>
            <a:r>
              <a:rPr lang="es-AR" sz="4400" dirty="0" err="1">
                <a:latin typeface="Calibri" panose="020F0502020204030204" pitchFamily="34" charset="0"/>
              </a:rPr>
              <a:t>nesciunt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corrupti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Nam</a:t>
            </a:r>
            <a:r>
              <a:rPr lang="es-AR" sz="4400" dirty="0">
                <a:latin typeface="Calibri" panose="020F0502020204030204" pitchFamily="34" charset="0"/>
              </a:rPr>
              <a:t> illo </a:t>
            </a:r>
            <a:r>
              <a:rPr lang="es-AR" sz="4400" dirty="0" err="1">
                <a:latin typeface="Calibri" panose="020F0502020204030204" pitchFamily="34" charset="0"/>
              </a:rPr>
              <a:t>nulla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esse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molestiae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autem</a:t>
            </a:r>
            <a:r>
              <a:rPr lang="es-AR" sz="4400" dirty="0">
                <a:latin typeface="Calibri" panose="020F0502020204030204" pitchFamily="34" charset="0"/>
              </a:rPr>
              <a:t> ex </a:t>
            </a:r>
            <a:r>
              <a:rPr lang="es-AR" sz="4400" dirty="0" err="1">
                <a:latin typeface="Calibri" panose="020F0502020204030204" pitchFamily="34" charset="0"/>
              </a:rPr>
              <a:t>enim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nobis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atque</a:t>
            </a:r>
            <a:r>
              <a:rPr lang="es-AR" sz="4400" dirty="0">
                <a:latin typeface="Calibri" panose="020F0502020204030204" pitchFamily="34" charset="0"/>
              </a:rPr>
              <a:t> 33 </a:t>
            </a:r>
            <a:r>
              <a:rPr lang="es-AR" sz="4400" dirty="0" err="1">
                <a:latin typeface="Calibri" panose="020F0502020204030204" pitchFamily="34" charset="0"/>
              </a:rPr>
              <a:t>quod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deserunt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nihil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. Qui </a:t>
            </a:r>
            <a:r>
              <a:rPr lang="es-AR" sz="4400" dirty="0" err="1">
                <a:latin typeface="Calibri" panose="020F0502020204030204" pitchFamily="34" charset="0"/>
              </a:rPr>
              <a:t>officiis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fugit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galisum</a:t>
            </a:r>
            <a:r>
              <a:rPr lang="es-AR" sz="4400" dirty="0">
                <a:latin typeface="Calibri" panose="020F0502020204030204" pitchFamily="34" charset="0"/>
              </a:rPr>
              <a:t> hic amet odio sed expedita porro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molestiae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dolorem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mollitia</a:t>
            </a:r>
            <a:r>
              <a:rPr lang="es-AR" sz="4400" dirty="0">
                <a:latin typeface="Calibri" panose="020F0502020204030204" pitchFamily="34" charset="0"/>
              </a:rPr>
              <a:t> nihil! Hic </a:t>
            </a:r>
            <a:r>
              <a:rPr lang="es-AR" sz="4400" dirty="0" err="1">
                <a:latin typeface="Calibri" panose="020F0502020204030204" pitchFamily="34" charset="0"/>
              </a:rPr>
              <a:t>laborum</a:t>
            </a:r>
            <a:r>
              <a:rPr lang="es-AR" sz="4400" dirty="0">
                <a:latin typeface="Calibri" panose="020F0502020204030204" pitchFamily="34" charset="0"/>
              </a:rPr>
              <a:t> dicta et </a:t>
            </a:r>
            <a:r>
              <a:rPr lang="es-AR" sz="4400" dirty="0" err="1">
                <a:latin typeface="Calibri" panose="020F0502020204030204" pitchFamily="34" charset="0"/>
              </a:rPr>
              <a:t>necessitatibus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nemo</a:t>
            </a:r>
            <a:r>
              <a:rPr lang="es-AR" sz="4400" dirty="0">
                <a:latin typeface="Calibri" panose="020F0502020204030204" pitchFamily="34" charset="0"/>
              </a:rPr>
              <a:t> error. </a:t>
            </a:r>
            <a:endParaRPr lang="es-AR" sz="4400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6500980" y="9207709"/>
            <a:ext cx="4044820" cy="2007323"/>
          </a:xfrm>
          <a:prstGeom prst="roundRect">
            <a:avLst/>
          </a:prstGeom>
          <a:solidFill>
            <a:srgbClr val="CD5F1C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856E25D6-A47E-441D-87A2-EF4BDB9BD43E}"/>
              </a:ext>
            </a:extLst>
          </p:cNvPr>
          <p:cNvSpPr/>
          <p:nvPr/>
        </p:nvSpPr>
        <p:spPr>
          <a:xfrm>
            <a:off x="21002860" y="17042662"/>
            <a:ext cx="978150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adipisci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sed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incidunt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ut labore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ad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minim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veniam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quis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nostrum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exer-citationem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ullam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corporis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suscipit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laborio-sam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nisi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aliquid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ex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commodi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consequatur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Rectángulo redondeado 9">
            <a:extLst>
              <a:ext uri="{FF2B5EF4-FFF2-40B4-BE49-F238E27FC236}">
                <a16:creationId xmlns:a16="http://schemas.microsoft.com/office/drawing/2014/main" id="{9048EAB9-55FA-4E83-B48D-5E83E3C2DC96}"/>
              </a:ext>
            </a:extLst>
          </p:cNvPr>
          <p:cNvSpPr/>
          <p:nvPr/>
        </p:nvSpPr>
        <p:spPr>
          <a:xfrm>
            <a:off x="16486808" y="16925869"/>
            <a:ext cx="4044820" cy="2007323"/>
          </a:xfrm>
          <a:prstGeom prst="roundRect">
            <a:avLst/>
          </a:prstGeom>
          <a:solidFill>
            <a:srgbClr val="CD5F1C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8CDD3E2-FB5C-43E6-B88A-58BDD1C64A81}"/>
              </a:ext>
            </a:extLst>
          </p:cNvPr>
          <p:cNvSpPr/>
          <p:nvPr/>
        </p:nvSpPr>
        <p:spPr>
          <a:xfrm>
            <a:off x="21002859" y="25503809"/>
            <a:ext cx="97815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Quis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aute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iure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reprehenderit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voluptate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velit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esse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cillum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fugiat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nulla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pariatur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Excepteur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sint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obcaecat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cupiditat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proident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sunt in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officia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deserunt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mollit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nim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laborum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3" name="Rectángulo redondeado 9">
            <a:extLst>
              <a:ext uri="{FF2B5EF4-FFF2-40B4-BE49-F238E27FC236}">
                <a16:creationId xmlns:a16="http://schemas.microsoft.com/office/drawing/2014/main" id="{04006D0D-3D9C-4DA4-8977-1068BFB9ED88}"/>
              </a:ext>
            </a:extLst>
          </p:cNvPr>
          <p:cNvSpPr/>
          <p:nvPr/>
        </p:nvSpPr>
        <p:spPr>
          <a:xfrm>
            <a:off x="16486808" y="25427750"/>
            <a:ext cx="4044820" cy="2007323"/>
          </a:xfrm>
          <a:prstGeom prst="roundRect">
            <a:avLst/>
          </a:prstGeom>
          <a:solidFill>
            <a:srgbClr val="CD5F1C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9A021B-0D63-4E4C-8C10-CA6128D0B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617" y="19346819"/>
            <a:ext cx="3648463" cy="54803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E38E7B-31B9-486D-81DC-87A45E37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2910" y="12876160"/>
            <a:ext cx="5480315" cy="3651511"/>
          </a:xfrm>
          <a:prstGeom prst="rect">
            <a:avLst/>
          </a:prstGeom>
        </p:spPr>
      </p:pic>
      <p:graphicFrame>
        <p:nvGraphicFramePr>
          <p:cNvPr id="30" name="Object 4">
            <a:extLst>
              <a:ext uri="{FF2B5EF4-FFF2-40B4-BE49-F238E27FC236}">
                <a16:creationId xmlns:a16="http://schemas.microsoft.com/office/drawing/2014/main" id="{ED7729D5-A982-451A-B609-7FBC92F79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778"/>
              </p:ext>
            </p:extLst>
          </p:nvPr>
        </p:nvGraphicFramePr>
        <p:xfrm>
          <a:off x="23116558" y="20728657"/>
          <a:ext cx="61722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áfico" r:id="rId5" imgW="5857987" imgH="3667048" progId="Excel.Chart.8">
                  <p:embed/>
                </p:oleObj>
              </mc:Choice>
              <mc:Fallback>
                <p:oleObj name="Gráfico" r:id="rId5" imgW="5857987" imgH="3667048" progId="Excel.Chart.8">
                  <p:embed/>
                  <p:pic>
                    <p:nvPicPr>
                      <p:cNvPr id="44034" name="Object 4">
                        <a:extLst>
                          <a:ext uri="{FF2B5EF4-FFF2-40B4-BE49-F238E27FC236}">
                            <a16:creationId xmlns:a16="http://schemas.microsoft.com/office/drawing/2014/main" id="{C09C1F50-680B-429E-AA74-6110545C1E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6558" y="20728657"/>
                        <a:ext cx="6172200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16">
            <a:extLst>
              <a:ext uri="{FF2B5EF4-FFF2-40B4-BE49-F238E27FC236}">
                <a16:creationId xmlns:a16="http://schemas.microsoft.com/office/drawing/2014/main" id="{3D3AE35E-4D35-4F29-B024-6F00BFF2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87" y="11489278"/>
            <a:ext cx="3785993" cy="5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EE8135A8-0CF8-4943-8488-7B71464685A3}"/>
              </a:ext>
            </a:extLst>
          </p:cNvPr>
          <p:cNvSpPr/>
          <p:nvPr/>
        </p:nvSpPr>
        <p:spPr>
          <a:xfrm>
            <a:off x="21084745" y="13342901"/>
            <a:ext cx="33681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900" i="1" dirty="0">
                <a:latin typeface="Calibri" panose="020F0502020204030204" pitchFamily="34" charset="0"/>
                <a:cs typeface="Arial" panose="020B0604020202020204" pitchFamily="34" charset="0"/>
              </a:rPr>
              <a:t>Figura 1: inserte una descripción</a:t>
            </a:r>
            <a:endParaRPr lang="es-AR" sz="3900" i="1" dirty="0"/>
          </a:p>
        </p:txBody>
      </p:sp>
    </p:spTree>
    <p:extLst>
      <p:ext uri="{BB962C8B-B14F-4D97-AF65-F5344CB8AC3E}">
        <p14:creationId xmlns:p14="http://schemas.microsoft.com/office/powerpoint/2010/main" val="3468348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488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Tema de Office</vt:lpstr>
      <vt:lpstr>Gráfico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Ullivarri</dc:creator>
  <cp:lastModifiedBy>Djasmine  Deluca Alfano</cp:lastModifiedBy>
  <cp:revision>94</cp:revision>
  <dcterms:created xsi:type="dcterms:W3CDTF">2018-04-06T14:33:37Z</dcterms:created>
  <dcterms:modified xsi:type="dcterms:W3CDTF">2022-10-11T20:57:48Z</dcterms:modified>
</cp:coreProperties>
</file>